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92" autoAdjust="0"/>
  </p:normalViewPr>
  <p:slideViewPr>
    <p:cSldViewPr>
      <p:cViewPr>
        <p:scale>
          <a:sx n="60" d="100"/>
          <a:sy n="60" d="100"/>
        </p:scale>
        <p:origin x="-1656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6CF61-090F-489B-BC0D-F849284074E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B2E26-AE05-4A9A-BC09-B817DBFCF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2687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B2E26-AE05-4A9A-BC09-B817DBFCF96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4197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490220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732230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017596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626400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589426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36103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383903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925597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78119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230749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405193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9E1DE-6844-42C1-8EF2-98B3AD3702B2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D8B48-B0E9-4AEF-B0B3-3F2077360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1425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\Desktop\Веселая ферма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59924" y="-27264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59924" y="1292567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9924" y="2636912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59924" y="4005064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59924" y="5397023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1831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\Desktop\Веселая ферма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359924" y="-75585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59924" y="1268760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59924" y="2636912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59924" y="4005064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59924" y="5397023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1452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59924" y="-27264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59924" y="1292567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59924" y="2636912"/>
            <a:ext cx="65274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25886" y="4005064"/>
            <a:ext cx="11208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9924" y="5397023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D:\User\Desktop\Веселая ферма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344816" y="0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44816" y="1319831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44816" y="2664176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10778" y="4032328"/>
            <a:ext cx="11208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44816" y="5424287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265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\Desktop\Веселая ферма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59924" y="-27384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59924" y="1268760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59924" y="2636912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59924" y="4005064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9924" y="5397023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04137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User\Desktop\Веселая ферма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59924" y="-27385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59924" y="1268760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59924" y="2636912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59924" y="4005064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9924" y="5397023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9633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\Desktop\Веселая ферма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264"/>
            <a:ext cx="9144000" cy="6885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59924" y="-27264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59924" y="1268760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59924" y="2636912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25886" y="4005064"/>
            <a:ext cx="11208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9924" y="5397023"/>
            <a:ext cx="6527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2940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36</Words>
  <Application>Microsoft Office PowerPoint</Application>
  <PresentationFormat>Экран (4:3)</PresentationFormat>
  <Paragraphs>36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9</cp:revision>
  <dcterms:created xsi:type="dcterms:W3CDTF">2017-07-19T11:33:31Z</dcterms:created>
  <dcterms:modified xsi:type="dcterms:W3CDTF">2020-10-10T14:27:43Z</dcterms:modified>
</cp:coreProperties>
</file>